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xVcQobTfhy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WduHFwLbh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03457-6CAF-44AD-BC39-BECFAC0B8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/>
              <a:t>Les 2</a:t>
            </a:r>
            <a:br>
              <a:rPr lang="nl-NL" dirty="0"/>
            </a:br>
            <a:r>
              <a:rPr lang="nl-NL" dirty="0"/>
              <a:t>Ecologie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1C137B-1C50-4E66-A058-A8FDEF1E1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Meneer Van de Loo</a:t>
            </a:r>
          </a:p>
          <a:p>
            <a:r>
              <a:rPr lang="nl-NL" dirty="0"/>
              <a:t>Vakdidactiek: Biologie met ICT										</a:t>
            </a:r>
          </a:p>
          <a:p>
            <a:r>
              <a:rPr lang="nl-NL" dirty="0"/>
              <a:t>Inzet presentatiesoftware: PowerPoint en </a:t>
            </a:r>
            <a:r>
              <a:rPr lang="nl-NL" dirty="0" err="1"/>
              <a:t>Prezi</a:t>
            </a:r>
            <a:r>
              <a:rPr lang="nl-NL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85804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D96A9-3589-4A8B-9591-B9A12CEF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Ecologische verbindingen + filmpje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9EB7D56D-0004-4A8B-89FB-3F4D11186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7945" y="2160588"/>
            <a:ext cx="419614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17AB0-4585-49AE-95FE-B0CFB7CE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Afsluiten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DC319C-A02E-4424-9FD1-7E6ECABB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  <a:p>
            <a:r>
              <a:rPr lang="nl-NL" dirty="0"/>
              <a:t>Is het </a:t>
            </a:r>
            <a:r>
              <a:rPr lang="nl-NL" dirty="0" err="1"/>
              <a:t>lesdoel</a:t>
            </a:r>
            <a:r>
              <a:rPr lang="nl-NL" dirty="0"/>
              <a:t> behaald?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/>
              <a:t>Huiswerk:</a:t>
            </a:r>
          </a:p>
          <a:p>
            <a:pPr marL="0" indent="0">
              <a:buNone/>
            </a:pPr>
            <a:r>
              <a:rPr lang="nl-NL" dirty="0"/>
              <a:t>	Maak de opdracht van les 2 op Wikiwijs af voor volgende les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64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309D6-1F09-4B16-B670-5B8F94BF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C8CA72-E627-490A-B022-06BEF87C0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Lesdoel</a:t>
            </a:r>
            <a:endParaRPr lang="nl-NL" dirty="0"/>
          </a:p>
          <a:p>
            <a:r>
              <a:rPr lang="nl-NL" dirty="0"/>
              <a:t>Vorige les?</a:t>
            </a:r>
          </a:p>
          <a:p>
            <a:r>
              <a:rPr lang="nl-NL" dirty="0"/>
              <a:t>Uitleg</a:t>
            </a:r>
          </a:p>
          <a:p>
            <a:r>
              <a:rPr lang="nl-NL" dirty="0"/>
              <a:t>Opdracht maken</a:t>
            </a:r>
          </a:p>
          <a:p>
            <a:r>
              <a:rPr lang="nl-NL" dirty="0"/>
              <a:t>Afsluiten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14E7BE-4B59-4198-AA82-81D5B14E9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36" y="2355024"/>
            <a:ext cx="3047121" cy="33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D0464-0F34-4094-AFE2-EA6F83E2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Lesdoel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B2C7A3-C33C-4F8A-8094-04E0E8249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leerling kan: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4 niveaus van organisatie noemen.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Het verschil in eigen woorden noemen tussen </a:t>
            </a:r>
            <a:r>
              <a:rPr lang="nl-NL" dirty="0" err="1"/>
              <a:t>heterotroof</a:t>
            </a:r>
            <a:r>
              <a:rPr lang="nl-NL" dirty="0"/>
              <a:t> en autotroof.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Het verschil in eigen woorden noemen tussen de piramide van aantallen en biomassa.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 eigen woorden uitleggen wat er gebeurt tijdens de koolstofkringloop.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 eigen woorden uitleggen wat een ecologische verbinding is.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03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905BB-57ED-4EC0-BBA3-E3ECF431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BB97C-2B26-4C64-B71E-34F7A3A5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Ecologie?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Biotische en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A-biotische</a:t>
            </a:r>
            <a:r>
              <a:rPr lang="nl-NL" dirty="0"/>
              <a:t> factoren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1C32E5-B758-47E8-AB50-D69D496ED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08"/>
          <a:stretch/>
        </p:blipFill>
        <p:spPr>
          <a:xfrm>
            <a:off x="5807685" y="265208"/>
            <a:ext cx="3466317" cy="26410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ACFDB9-8CBE-4F0C-B8F1-33B04CDA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85" y="3762773"/>
            <a:ext cx="5654980" cy="25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9E2C8-588D-4BAD-8F54-C463135B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A85685-C5CE-434F-99A8-E8E4B326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96" y="1962666"/>
            <a:ext cx="6490143" cy="42766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9A283F0-5F88-46A6-85EA-679A2728EC5D}"/>
              </a:ext>
            </a:extLst>
          </p:cNvPr>
          <p:cNvSpPr txBox="1"/>
          <p:nvPr/>
        </p:nvSpPr>
        <p:spPr>
          <a:xfrm>
            <a:off x="7972425" y="3286125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Individu:</a:t>
            </a:r>
          </a:p>
          <a:p>
            <a:pPr lvl="1"/>
            <a:r>
              <a:rPr lang="nl-NL" dirty="0"/>
              <a:t>Grutto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0D3F45B-DF15-460B-B34A-633D4F399BA7}"/>
              </a:ext>
            </a:extLst>
          </p:cNvPr>
          <p:cNvSpPr txBox="1"/>
          <p:nvPr/>
        </p:nvSpPr>
        <p:spPr>
          <a:xfrm>
            <a:off x="5753100" y="1593334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Populatie:</a:t>
            </a:r>
          </a:p>
          <a:p>
            <a:r>
              <a:rPr lang="nl-NL" dirty="0"/>
              <a:t>	Grutto’s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B5A633-76FD-4FE9-B821-C4B13ED48181}"/>
              </a:ext>
            </a:extLst>
          </p:cNvPr>
          <p:cNvSpPr txBox="1"/>
          <p:nvPr/>
        </p:nvSpPr>
        <p:spPr>
          <a:xfrm>
            <a:off x="1368646" y="2156896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Ecosysteem:</a:t>
            </a:r>
          </a:p>
          <a:p>
            <a:r>
              <a:rPr lang="nl-NL" dirty="0"/>
              <a:t>	Weidegebied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4C05910-2D01-4BDC-9F29-B0255A3AD6B8}"/>
              </a:ext>
            </a:extLst>
          </p:cNvPr>
          <p:cNvSpPr txBox="1"/>
          <p:nvPr/>
        </p:nvSpPr>
        <p:spPr>
          <a:xfrm>
            <a:off x="1082896" y="5414446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4. Biosfeer:</a:t>
            </a:r>
          </a:p>
          <a:p>
            <a:r>
              <a:rPr lang="nl-NL" dirty="0"/>
              <a:t>	Aarde</a:t>
            </a:r>
          </a:p>
        </p:txBody>
      </p:sp>
    </p:spTree>
    <p:extLst>
      <p:ext uri="{BB962C8B-B14F-4D97-AF65-F5344CB8AC3E}">
        <p14:creationId xmlns:p14="http://schemas.microsoft.com/office/powerpoint/2010/main" val="11655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BF536-B74B-4870-B3EF-48EF001A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Autotroof - </a:t>
            </a:r>
            <a:r>
              <a:rPr lang="nl-NL" dirty="0" err="1"/>
              <a:t>Heterotroof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86D5-A719-497D-9DEB-521E0A727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B737EA-4BDF-4D62-A9E2-9A0CBC97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5979" r="1523" b="5339"/>
          <a:stretch/>
        </p:blipFill>
        <p:spPr>
          <a:xfrm>
            <a:off x="778212" y="2577830"/>
            <a:ext cx="9931941" cy="26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D516DB3-BCCD-4802-ACED-A617E0BF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36" y="1509758"/>
            <a:ext cx="4366350" cy="54458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F72A54-06A8-4CB0-819A-7011A828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aantallen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50F74-7A67-44E9-913F-721493DC6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							1 roofvogel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		50 zangvogels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10-duizend insecten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1-miljoen plantjes</a:t>
            </a:r>
          </a:p>
        </p:txBody>
      </p:sp>
    </p:spTree>
    <p:extLst>
      <p:ext uri="{BB962C8B-B14F-4D97-AF65-F5344CB8AC3E}">
        <p14:creationId xmlns:p14="http://schemas.microsoft.com/office/powerpoint/2010/main" val="13118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D07F9-6D6A-4D7D-BCFE-855AC6B2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biomassa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B0D154-C85C-45DF-A060-0B69EB00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9AB72E-5783-476A-BD17-84F6DE33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980" y="1781637"/>
            <a:ext cx="41433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5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8A184-67C2-4F1C-9D05-A1ACCDBC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Koolstofkringloop + filmpje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476F3374-8A8F-4EC1-86B2-01766DCD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31" y="1664140"/>
            <a:ext cx="6467475" cy="50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98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4316</TotalTime>
  <Words>127</Words>
  <Application>Microsoft Office PowerPoint</Application>
  <PresentationFormat>Breedbeeld</PresentationFormat>
  <Paragraphs>55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Les 2 Ecologie</vt:lpstr>
      <vt:lpstr>Planning</vt:lpstr>
      <vt:lpstr>Lesdoel</vt:lpstr>
      <vt:lpstr>Vorige les?</vt:lpstr>
      <vt:lpstr>Organisatieniveau</vt:lpstr>
      <vt:lpstr>Autotroof - Heterotroof</vt:lpstr>
      <vt:lpstr>Piramide van aantallen</vt:lpstr>
      <vt:lpstr>Piramide van biomassa</vt:lpstr>
      <vt:lpstr>Koolstofkringloop + filmpje</vt:lpstr>
      <vt:lpstr>Ecologische verbindingen + filmpje</vt:lpstr>
      <vt:lpstr>Afsluiten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Ecologie</dc:title>
  <dc:creator>Eigenaar</dc:creator>
  <cp:lastModifiedBy>Eigenaar</cp:lastModifiedBy>
  <cp:revision>21</cp:revision>
  <dcterms:created xsi:type="dcterms:W3CDTF">2017-10-26T14:22:33Z</dcterms:created>
  <dcterms:modified xsi:type="dcterms:W3CDTF">2017-11-07T14:05:18Z</dcterms:modified>
</cp:coreProperties>
</file>